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F5BDF-C83C-4A90-9702-AF4589971E72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1DAF2-35BD-490E-AD95-8B167BD51E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8599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F5BDF-C83C-4A90-9702-AF4589971E72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1DAF2-35BD-490E-AD95-8B167BD51E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6628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F5BDF-C83C-4A90-9702-AF4589971E72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1DAF2-35BD-490E-AD95-8B167BD51E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2865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F5BDF-C83C-4A90-9702-AF4589971E72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1DAF2-35BD-490E-AD95-8B167BD51E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2600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F5BDF-C83C-4A90-9702-AF4589971E72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1DAF2-35BD-490E-AD95-8B167BD51E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591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F5BDF-C83C-4A90-9702-AF4589971E72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1DAF2-35BD-490E-AD95-8B167BD51E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7825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F5BDF-C83C-4A90-9702-AF4589971E72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1DAF2-35BD-490E-AD95-8B167BD51E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16972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F5BDF-C83C-4A90-9702-AF4589971E72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1DAF2-35BD-490E-AD95-8B167BD51E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5220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F5BDF-C83C-4A90-9702-AF4589971E72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1DAF2-35BD-490E-AD95-8B167BD51E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6351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F5BDF-C83C-4A90-9702-AF4589971E72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1DAF2-35BD-490E-AD95-8B167BD51E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182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F5BDF-C83C-4A90-9702-AF4589971E72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1DAF2-35BD-490E-AD95-8B167BD51E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0531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2F5BDF-C83C-4A90-9702-AF4589971E72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1DAF2-35BD-490E-AD95-8B167BD51E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3666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925" y="1881188"/>
            <a:ext cx="3230563" cy="309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uppieren 2"/>
          <p:cNvGrpSpPr/>
          <p:nvPr/>
        </p:nvGrpSpPr>
        <p:grpSpPr>
          <a:xfrm>
            <a:off x="179512" y="85051"/>
            <a:ext cx="8616957" cy="6614506"/>
            <a:chOff x="179512" y="85051"/>
            <a:chExt cx="8616957" cy="6614506"/>
          </a:xfrm>
        </p:grpSpPr>
        <p:grpSp>
          <p:nvGrpSpPr>
            <p:cNvPr id="4" name="Gruppieren 3"/>
            <p:cNvGrpSpPr/>
            <p:nvPr/>
          </p:nvGrpSpPr>
          <p:grpSpPr>
            <a:xfrm>
              <a:off x="261284" y="85051"/>
              <a:ext cx="8535185" cy="751661"/>
              <a:chOff x="261284" y="85051"/>
              <a:chExt cx="8535185" cy="751661"/>
            </a:xfrm>
          </p:grpSpPr>
          <p:sp>
            <p:nvSpPr>
              <p:cNvPr id="6" name="Line 5"/>
              <p:cNvSpPr>
                <a:spLocks noChangeShapeType="1"/>
              </p:cNvSpPr>
              <p:nvPr/>
            </p:nvSpPr>
            <p:spPr bwMode="auto">
              <a:xfrm>
                <a:off x="347530" y="764704"/>
                <a:ext cx="844893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7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20405" y="85051"/>
                <a:ext cx="456051" cy="7516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261284" y="460029"/>
                <a:ext cx="1519519" cy="3077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179512" y="6453336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9" name="Text Box 18"/>
          <p:cNvSpPr txBox="1">
            <a:spLocks noChangeArrowheads="1"/>
          </p:cNvSpPr>
          <p:nvPr/>
        </p:nvSpPr>
        <p:spPr bwMode="auto">
          <a:xfrm>
            <a:off x="2018271" y="877669"/>
            <a:ext cx="5107455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human </a:t>
            </a:r>
            <a:r>
              <a:rPr lang="de-DE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VEGF189</a:t>
            </a:r>
            <a:endParaRPr lang="de-DE" sz="20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E. coli; 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# 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300-094)</a:t>
            </a:r>
            <a:r>
              <a:rPr lang="de-D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DE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2136800" y="5085184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1: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Dose-dependent stimulation of cell proliferation in primary 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dermal lymphatic endothelial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cells (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HDLEC)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recombinant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VEGF</a:t>
            </a:r>
            <a:r>
              <a:rPr lang="en-US" sz="1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189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Values are the means (±SD) of triplicate determinations and expressed as percentage of control.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343273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4</cp:revision>
  <dcterms:created xsi:type="dcterms:W3CDTF">2013-10-21T08:38:24Z</dcterms:created>
  <dcterms:modified xsi:type="dcterms:W3CDTF">2015-03-13T08:09:22Z</dcterms:modified>
</cp:coreProperties>
</file>